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782" r:id="rId2"/>
    <p:sldId id="783" r:id="rId3"/>
    <p:sldId id="1093" r:id="rId4"/>
    <p:sldId id="1085" r:id="rId5"/>
    <p:sldId id="1112" r:id="rId6"/>
    <p:sldId id="1113" r:id="rId7"/>
    <p:sldId id="1114" r:id="rId8"/>
    <p:sldId id="1115" r:id="rId9"/>
    <p:sldId id="1118" r:id="rId10"/>
    <p:sldId id="1116" r:id="rId11"/>
    <p:sldId id="1117" r:id="rId12"/>
    <p:sldId id="1119" r:id="rId13"/>
    <p:sldId id="1095" r:id="rId14"/>
    <p:sldId id="1120" r:id="rId15"/>
    <p:sldId id="1123" r:id="rId16"/>
    <p:sldId id="1124" r:id="rId17"/>
    <p:sldId id="1107" r:id="rId18"/>
    <p:sldId id="1109" r:id="rId19"/>
    <p:sldId id="1110" r:id="rId20"/>
    <p:sldId id="1111" r:id="rId21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9900"/>
    <a:srgbClr val="D3CEB1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8" d="100"/>
          <a:sy n="88" d="100"/>
        </p:scale>
        <p:origin x="1332" y="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873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939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930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523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16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94450"/>
              </p:ext>
            </p:extLst>
          </p:nvPr>
        </p:nvGraphicFramePr>
        <p:xfrm>
          <a:off x="34925" y="2446338"/>
          <a:ext cx="8929688" cy="3380844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[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 찾기 놀이를 해요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2" y="1880828"/>
            <a:ext cx="6528015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집에 찾아가기 위해서는 어떤 순서대로 길을 따라가야 할까요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635" y="2312893"/>
            <a:ext cx="554355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011101" y="2059555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2159732" y="2352830"/>
            <a:ext cx="4176464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 순서대로 길을 따라가야 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16" y="2825382"/>
            <a:ext cx="2522400" cy="27837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02" y="2348880"/>
            <a:ext cx="1170234" cy="339746"/>
          </a:xfrm>
          <a:prstGeom prst="rect">
            <a:avLst/>
          </a:prstGeom>
        </p:spPr>
      </p:pic>
      <p:graphicFrame>
        <p:nvGraphicFramePr>
          <p:cNvPr id="3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76628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버튼으로 교체하고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크게 보이게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기능도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355976" y="5171509"/>
            <a:ext cx="540740" cy="48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785514" y="51209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9937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1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2" y="1880828"/>
            <a:ext cx="6528015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순서에 맞게 색연필로 선을 이어 보세요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16" y="2825382"/>
            <a:ext cx="2522400" cy="27837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328" y="3717032"/>
            <a:ext cx="1248768" cy="1384131"/>
          </a:xfrm>
          <a:prstGeom prst="rect">
            <a:avLst/>
          </a:prstGeom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870390"/>
              </p:ext>
            </p:extLst>
          </p:nvPr>
        </p:nvGraphicFramePr>
        <p:xfrm>
          <a:off x="6984268" y="692696"/>
          <a:ext cx="2086863" cy="5432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버튼으로 교체하고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파란색 선이 나타나있는 답 화면이 보이게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버튼 클릭 시 아래와 같이 그림 위 선 나타나야 하는데 빨간색이 아니라 정답 파란색으로 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355976" y="5171509"/>
            <a:ext cx="540740" cy="48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85514" y="51209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9937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4264"/>
              </p:ext>
            </p:extLst>
          </p:nvPr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2" y="1880828"/>
            <a:ext cx="6528015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집에 도착하지 못하였다면 그 이유는 무엇일까요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56635" y="2312893"/>
            <a:ext cx="5543557" cy="6912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6011101" y="2059555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55577" y="2352830"/>
            <a:ext cx="5652628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갈림길에서     모양 다음에     모양이 와야 하는데 순서를 잘못 생각해서    모양으로 갔기 때문입니다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702" y="2388025"/>
            <a:ext cx="269050" cy="2778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882" y="2395045"/>
            <a:ext cx="269050" cy="277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073" y="2683077"/>
            <a:ext cx="269050" cy="277871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29" y="716540"/>
            <a:ext cx="4327277" cy="2212812"/>
          </a:xfrm>
          <a:prstGeom prst="rect">
            <a:avLst/>
          </a:prstGeom>
        </p:spPr>
      </p:pic>
      <p:graphicFrame>
        <p:nvGraphicFramePr>
          <p:cNvPr id="3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54822"/>
              </p:ext>
            </p:extLst>
          </p:nvPr>
        </p:nvGraphicFramePr>
        <p:xfrm>
          <a:off x="6984268" y="692696"/>
          <a:ext cx="2086863" cy="29915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0004_204.html,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0004_205.html,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0004_206.html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개를 합쳐서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0004_202.html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개로 만들어 주세요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(5~12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 합치면서 레이아웃 전면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7" y="2872240"/>
            <a:ext cx="4491591" cy="229683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311" y="4390908"/>
            <a:ext cx="4824536" cy="2467092"/>
          </a:xfrm>
          <a:prstGeom prst="rect">
            <a:avLst/>
          </a:prstGeom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74117"/>
              </p:ext>
            </p:extLst>
          </p:nvPr>
        </p:nvGraphicFramePr>
        <p:xfrm>
          <a:off x="6984268" y="692696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버튼을  말판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우측에 넣고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말판이 크게 보이게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76067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35/120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 bwMode="auto">
          <a:xfrm>
            <a:off x="566301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5004048" y="1592435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30020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9" y="2510422"/>
            <a:ext cx="3000375" cy="3143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996" y="2970785"/>
            <a:ext cx="1495425" cy="23145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 bwMode="auto">
          <a:xfrm>
            <a:off x="287524" y="1928261"/>
            <a:ext cx="2659359" cy="1032687"/>
          </a:xfrm>
          <a:prstGeom prst="wedgeRoundRectCallout">
            <a:avLst>
              <a:gd name="adj1" fmla="val 63217"/>
              <a:gd name="adj2" fmla="val 2427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나왔으니까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칸을 가야 해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모양의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물건은    이야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293279"/>
            <a:ext cx="233519" cy="253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479" y="2546928"/>
            <a:ext cx="167213" cy="349850"/>
          </a:xfrm>
          <a:prstGeom prst="rect">
            <a:avLst/>
          </a:prstGeom>
        </p:spPr>
      </p:pic>
      <p:sp>
        <p:nvSpPr>
          <p:cNvPr id="32" name="모서리가 둥근 사각형 설명선 31"/>
          <p:cNvSpPr/>
          <p:nvPr/>
        </p:nvSpPr>
        <p:spPr bwMode="auto">
          <a:xfrm>
            <a:off x="3985640" y="2051125"/>
            <a:ext cx="2659359" cy="670116"/>
          </a:xfrm>
          <a:prstGeom prst="wedgeRoundRectCallout">
            <a:avLst>
              <a:gd name="adj1" fmla="val 7547"/>
              <a:gd name="adj2" fmla="val 7408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모양을 말해야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말을 움직일 수 있어요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84064" y="4920980"/>
            <a:ext cx="646623" cy="627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319485" y="48704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80449" y="3678517"/>
            <a:ext cx="371180" cy="3625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 bwMode="auto">
          <a:xfrm flipH="1" flipV="1">
            <a:off x="3696757" y="3960467"/>
            <a:ext cx="419675" cy="117802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/>
          <p:cNvSpPr/>
          <p:nvPr/>
        </p:nvSpPr>
        <p:spPr>
          <a:xfrm>
            <a:off x="215517" y="1909079"/>
            <a:ext cx="6500272" cy="1104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604586" y="1858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272300" y="3068960"/>
            <a:ext cx="1657204" cy="868346"/>
            <a:chOff x="7413927" y="3136718"/>
            <a:chExt cx="3460146" cy="17693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927" y="3136718"/>
              <a:ext cx="3460146" cy="176939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 bwMode="auto">
            <a:xfrm>
              <a:off x="8219623" y="3225550"/>
              <a:ext cx="1848755" cy="16322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1710" y="3083152"/>
            <a:ext cx="878467" cy="812089"/>
          </a:xfrm>
          <a:prstGeom prst="rect">
            <a:avLst/>
          </a:prstGeom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0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38006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혹시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텍스트 양이 많아서 한 화면에 다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안들어가면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이너탭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이용하여 활동 방법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4~5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번 부분을 다음 화면에 넣어 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0020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663015" y="1590698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500404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53" y="2649683"/>
            <a:ext cx="6258534" cy="37329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80" y="3022494"/>
            <a:ext cx="428625" cy="4191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88" y="3549783"/>
            <a:ext cx="428625" cy="42862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640389" y="3153432"/>
            <a:ext cx="6212934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가위바위보를 통해 순서를 정한 후 주사위를 던지고 주사위에 나온 눈의 수만큼 움직입니다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636966" y="3579992"/>
            <a:ext cx="5995845" cy="637505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말이 있는 곳의 모양에 해당하는 물건을 말하면 말을 이동할 수 있고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말하지 못하면 이전 자리로 돌아갑니다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04" y="1902811"/>
            <a:ext cx="4771391" cy="38076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 bwMode="auto">
          <a:xfrm>
            <a:off x="1448609" y="1966589"/>
            <a:ext cx="1224136" cy="270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2~4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4528778" y="1958060"/>
            <a:ext cx="1224136" cy="270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교실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523" y="2255748"/>
            <a:ext cx="1161085" cy="381164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1418162" y="2340570"/>
            <a:ext cx="1389130" cy="257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주사위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1289" y="4185084"/>
            <a:ext cx="372528" cy="42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3385" y="4562702"/>
            <a:ext cx="372528" cy="42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모서리가 둥근 직사각형 64"/>
          <p:cNvSpPr/>
          <p:nvPr/>
        </p:nvSpPr>
        <p:spPr bwMode="auto">
          <a:xfrm>
            <a:off x="329388" y="4634711"/>
            <a:ext cx="252927" cy="23762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33050" y="4187181"/>
            <a:ext cx="5995845" cy="3960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말판의 갈림길에 멈추면 진행 방향을 정할 수 있습니다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633332" y="4545124"/>
            <a:ext cx="5995845" cy="3960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말판을 돌아 먼저 도착 지점에 도착한 사람이 이깁니다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410" y="4951671"/>
            <a:ext cx="372528" cy="42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모서리가 둥근 직사각형 68"/>
          <p:cNvSpPr/>
          <p:nvPr/>
        </p:nvSpPr>
        <p:spPr bwMode="auto">
          <a:xfrm>
            <a:off x="334413" y="5023680"/>
            <a:ext cx="252927" cy="23762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38357" y="4934093"/>
            <a:ext cx="5995845" cy="3960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승패가 정해진 후에도 놀이를 반복하여 할 수 있습니다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37289" y="1905943"/>
            <a:ext cx="6642600" cy="3539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768686" y="18554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2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422105"/>
              </p:ext>
            </p:extLst>
          </p:nvPr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00201" y="1595863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66301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500404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pic>
        <p:nvPicPr>
          <p:cNvPr id="33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456252" y="1880828"/>
            <a:ext cx="6528015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주변에서               모양의 물건은 무엇이 있을까요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434372" y="2412302"/>
            <a:ext cx="2591230" cy="4061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4809577" y="234754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433314" y="2452239"/>
            <a:ext cx="2592288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지우개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필통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사물함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3" y="2374347"/>
            <a:ext cx="468052" cy="48339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564" y="2966968"/>
            <a:ext cx="468052" cy="48339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557" y="3559589"/>
            <a:ext cx="468052" cy="4833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911" y="1916832"/>
            <a:ext cx="1091582" cy="301927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 bwMode="auto">
          <a:xfrm>
            <a:off x="2434371" y="2990544"/>
            <a:ext cx="2591230" cy="4061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4809576" y="2925788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433313" y="3030481"/>
            <a:ext cx="2592288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음료수 캔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쓰레기통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434371" y="3585658"/>
            <a:ext cx="2591230" cy="4061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4809576" y="3520902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433313" y="3625595"/>
            <a:ext cx="2592288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축구공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야구공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구슬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0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2796"/>
            <a:ext cx="6643700" cy="3397347"/>
          </a:xfrm>
          <a:prstGeom prst="rect">
            <a:avLst/>
          </a:prstGeom>
        </p:spPr>
      </p:pic>
      <p:graphicFrame>
        <p:nvGraphicFramePr>
          <p:cNvPr id="3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39084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99592" y="1880828"/>
            <a:ext cx="5040560" cy="298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60032" y="1952836"/>
            <a:ext cx="100811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04005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4" y="3777820"/>
            <a:ext cx="4049243" cy="2050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13" y="4472321"/>
            <a:ext cx="3944198" cy="1996999"/>
          </a:xfrm>
          <a:prstGeom prst="rect">
            <a:avLst/>
          </a:prstGeom>
        </p:spPr>
      </p:pic>
      <p:graphicFrame>
        <p:nvGraphicFramePr>
          <p:cNvPr id="3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13087"/>
              </p:ext>
            </p:extLst>
          </p:nvPr>
        </p:nvGraphicFramePr>
        <p:xfrm>
          <a:off x="6984268" y="692696"/>
          <a:ext cx="2086863" cy="5189224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 시작 시 이런 활동을 할 수 있어요 게이트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 페이지 디자인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4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맞게 수정하며 전반적인 레이아웃 수정 필요함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슬라이드 참고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0004_501.html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0004_401.html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841063" y="1484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058" y="1675498"/>
            <a:ext cx="1125892" cy="73523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1" y="1072813"/>
            <a:ext cx="4244448" cy="2149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91" y="1921777"/>
            <a:ext cx="4190807" cy="212186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7706" y="946788"/>
            <a:ext cx="6848550" cy="5522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60748"/>
            <a:ext cx="6861006" cy="40324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791580" y="1340768"/>
            <a:ext cx="6084676" cy="252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마음이 통해요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359532" y="1808820"/>
            <a:ext cx="6372708" cy="3600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0" y="1796049"/>
            <a:ext cx="6258534" cy="3732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7" y="2168860"/>
            <a:ext cx="428625" cy="4191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75" y="2672916"/>
            <a:ext cx="428625" cy="4286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57" y="3281114"/>
            <a:ext cx="419100" cy="4191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40" y="3886944"/>
            <a:ext cx="371475" cy="4095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39" y="4450060"/>
            <a:ext cx="371475" cy="4191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755576" y="2312876"/>
            <a:ext cx="6212934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학생들이               모양의 물건을 하나씩 준비하여 책상에 올려놓습니다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52153" y="2852629"/>
            <a:ext cx="5995845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사람이 앞에 나와서 친구들에게 보이지 않게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모양의 물건 하나를 고릅니다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55576" y="3439545"/>
            <a:ext cx="6120680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앉아 있는 다른 학생들도               모양의 물건 하나를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55576" y="4040761"/>
            <a:ext cx="6120680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 셋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외치면 고른 물건을 앉아 있는 학생들과 앞에 나온 학생 모두 머리 위로 들어 올립니다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55576" y="4760841"/>
            <a:ext cx="5911698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앞에 나온 학생이 고른 물건과 같은 모양의 물건을 고른 학생은 남아 계속 놀이를 할 수 있고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모양의 물건을 고른 학생은 잠시 쉬도록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5756" y="2195207"/>
            <a:ext cx="1081088" cy="2857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3169" y="2729050"/>
            <a:ext cx="1081088" cy="2857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721" y="3328414"/>
            <a:ext cx="1081088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6300" y="5439358"/>
            <a:ext cx="1411982" cy="299149"/>
          </a:xfrm>
          <a:prstGeom prst="rect">
            <a:avLst/>
          </a:prstGeom>
        </p:spPr>
      </p:pic>
      <p:graphicFrame>
        <p:nvGraphicFramePr>
          <p:cNvPr id="4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09257"/>
              </p:ext>
            </p:extLst>
          </p:nvPr>
        </p:nvGraphicFramePr>
        <p:xfrm>
          <a:off x="6984268" y="692696"/>
          <a:ext cx="2086863" cy="3482344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모두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안들어가면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활동 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부분은 다음 화면에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번과 함께 나와도 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및 기능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336718" y="1726664"/>
            <a:ext cx="6590784" cy="3646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6781448" y="16401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16300" y="5447045"/>
            <a:ext cx="1446833" cy="31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328282" y="54908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9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70118"/>
              </p:ext>
            </p:extLst>
          </p:nvPr>
        </p:nvGraphicFramePr>
        <p:xfrm>
          <a:off x="179388" y="733255"/>
          <a:ext cx="8821103" cy="261645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오늘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모양의 순서대로 길 따라가기 놀이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같은 모양의 물건 찾기 놀이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 학습 자료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suh_0101_02_0004_4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51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60748"/>
            <a:ext cx="6861006" cy="40324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791580" y="1340768"/>
            <a:ext cx="6084676" cy="252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마음이 통해요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415569" y="1774405"/>
            <a:ext cx="6372708" cy="3600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0" y="1796049"/>
            <a:ext cx="6258534" cy="3732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67" y="2168860"/>
            <a:ext cx="428625" cy="4191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22" y="2108848"/>
            <a:ext cx="428625" cy="4286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2145804"/>
            <a:ext cx="371475" cy="4191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755576" y="2240868"/>
            <a:ext cx="6032701" cy="524625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    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방법을 여러 번 반복하여 마지막까지 앞에 나온 학생과 같은 모양의 물건을 고른 학생이 이깁니다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278" y="3035466"/>
            <a:ext cx="1428750" cy="428625"/>
          </a:xfrm>
          <a:prstGeom prst="rect">
            <a:avLst/>
          </a:prstGeom>
        </p:spPr>
      </p:pic>
      <p:graphicFrame>
        <p:nvGraphicFramePr>
          <p:cNvPr id="3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30875"/>
              </p:ext>
            </p:extLst>
          </p:nvPr>
        </p:nvGraphicFramePr>
        <p:xfrm>
          <a:off x="6984268" y="692696"/>
          <a:ext cx="2086863" cy="4549144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애니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suh_0101_02_0004_501.html</a:t>
                      </a: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 재생되던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애니가 나오게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621278" y="3033616"/>
            <a:ext cx="1448703" cy="461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923928" y="29471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69350" y="3121732"/>
            <a:ext cx="310171" cy="231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468319" y="32230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67544" y="2229794"/>
            <a:ext cx="173703" cy="2750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6575" y="3574605"/>
            <a:ext cx="1532501" cy="7759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6300" y="5439358"/>
            <a:ext cx="1411982" cy="299149"/>
          </a:xfrm>
          <a:prstGeom prst="rect">
            <a:avLst/>
          </a:prstGeom>
        </p:spPr>
      </p:pic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오늘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0" y="1412877"/>
            <a:ext cx="6826666" cy="3490909"/>
          </a:xfrm>
          <a:prstGeom prst="rect">
            <a:avLst/>
          </a:prstGeom>
        </p:spPr>
      </p:pic>
      <p:graphicFrame>
        <p:nvGraphicFramePr>
          <p:cNvPr id="2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30225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827584" y="1736812"/>
            <a:ext cx="5112568" cy="3024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7604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925660" y="1772816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4574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72" y="739795"/>
            <a:ext cx="4903530" cy="2507487"/>
          </a:xfrm>
          <a:prstGeom prst="rect">
            <a:avLst/>
          </a:prstGeom>
        </p:spPr>
      </p:pic>
      <p:graphicFrame>
        <p:nvGraphicFramePr>
          <p:cNvPr id="2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850"/>
              </p:ext>
            </p:extLst>
          </p:nvPr>
        </p:nvGraphicFramePr>
        <p:xfrm>
          <a:off x="6984268" y="692696"/>
          <a:ext cx="2086863" cy="29915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0004_201.html,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0004_202.html,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개를 합쳐서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0004_201.html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개로 만들어 주세요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(5~12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 합치면서 레이아웃 전면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" y="2775527"/>
            <a:ext cx="4522639" cy="23127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490" y="4545124"/>
            <a:ext cx="4023409" cy="2057425"/>
          </a:xfrm>
          <a:prstGeom prst="rect">
            <a:avLst/>
          </a:prstGeom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6605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84441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57" y="2362253"/>
            <a:ext cx="6546296" cy="25985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72000" y="2418122"/>
            <a:ext cx="2238207" cy="105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99005" y="23676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8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12336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4" y="1902811"/>
            <a:ext cx="4771391" cy="3807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1448609" y="1966589"/>
            <a:ext cx="1224136" cy="270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4528778" y="1958060"/>
            <a:ext cx="1224136" cy="270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교실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53" y="2276872"/>
            <a:ext cx="6258534" cy="37329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80" y="2649683"/>
            <a:ext cx="428625" cy="4191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88" y="3045727"/>
            <a:ext cx="428625" cy="42862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 bwMode="auto">
          <a:xfrm>
            <a:off x="640389" y="2708920"/>
            <a:ext cx="6212934" cy="3243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모양에 순서가 있음을 알고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순서를 반복하여 익힙니다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36966" y="3143479"/>
            <a:ext cx="5995845" cy="789577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 지점에서 시작하여 칠판에 쓰여진 것처럼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반복하여 도착 지점까지 길을 찾아 따라갑니다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052" y="3106641"/>
            <a:ext cx="1081088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38" name="직사각형 37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5002113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2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6605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전과 이용하여 삽화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3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칠판에는 어떤 순서로 모양이 놓여 있나요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223628" y="2312893"/>
            <a:ext cx="4583799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5699415" y="2111521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81" y="2368745"/>
            <a:ext cx="4343400" cy="333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52" y="3004117"/>
            <a:ext cx="5737435" cy="2022211"/>
          </a:xfrm>
          <a:prstGeom prst="rect">
            <a:avLst/>
          </a:prstGeom>
        </p:spPr>
      </p:pic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42899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4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5337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버튼으로 교체하고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크게 보이게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기능도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3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그림의 길 위에는 무엇이 놓여 있나요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635" y="2312893"/>
            <a:ext cx="554355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011101" y="2059555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2850221" y="2337895"/>
            <a:ext cx="5508612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모양이 놓여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16" y="2825382"/>
            <a:ext cx="2522400" cy="2783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692" y="2367048"/>
            <a:ext cx="1091582" cy="30192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355976" y="5171509"/>
            <a:ext cx="540740" cy="48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85514" y="51209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98365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순서대로 길을 따라가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4" y="15567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22655" y="15906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3711179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45975" y="160196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763688" y="15924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059841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92" y="1556792"/>
            <a:ext cx="1931386" cy="277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5664337" y="16025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299133" y="16019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12999" y="15958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4" y="1927865"/>
            <a:ext cx="190500" cy="2190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 bwMode="auto">
          <a:xfrm>
            <a:off x="456253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길 위에 놓인 모양에도 순서가 있을까요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635" y="2312893"/>
            <a:ext cx="5543557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011101" y="2059555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91580" y="2337895"/>
            <a:ext cx="5508612" cy="32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모양이 반복되고 있으므로 순서가 있을 것 같습니다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16" y="2825382"/>
            <a:ext cx="2522400" cy="2783789"/>
          </a:xfrm>
          <a:prstGeom prst="rect">
            <a:avLst/>
          </a:prstGeom>
        </p:spPr>
      </p:pic>
      <p:graphicFrame>
        <p:nvGraphicFramePr>
          <p:cNvPr id="2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76628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버튼으로 교체하고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크게 보이게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기능도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4355976" y="5171509"/>
            <a:ext cx="540740" cy="48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785514" y="51209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9937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[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모양 찾기 놀이를 해요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33048</TotalTime>
  <Words>1391</Words>
  <Application>Microsoft Office PowerPoint</Application>
  <PresentationFormat>화면 슬라이드 쇼(4:3)</PresentationFormat>
  <Paragraphs>498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5242</cp:revision>
  <dcterms:created xsi:type="dcterms:W3CDTF">2008-07-15T12:19:11Z</dcterms:created>
  <dcterms:modified xsi:type="dcterms:W3CDTF">2021-01-18T05:01:08Z</dcterms:modified>
</cp:coreProperties>
</file>